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A6C"/>
    <a:srgbClr val="232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59687-C613-4C83-A0F4-1BC6CC93F1E1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C095F-DFB4-48DB-AE73-9852A816E9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2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890" y="1340285"/>
            <a:ext cx="8780746" cy="2169678"/>
          </a:xfrm>
        </p:spPr>
        <p:txBody>
          <a:bodyPr anchor="ctr"/>
          <a:lstStyle>
            <a:lvl1pPr algn="ctr">
              <a:defRPr sz="4500" b="1">
                <a:solidFill>
                  <a:srgbClr val="171A6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890" y="3578224"/>
            <a:ext cx="8780746" cy="18455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00" b="0">
                <a:solidFill>
                  <a:srgbClr val="171A6C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C01D11BA-7BA0-4257-81CF-82214BB44DEA}" type="datetime3">
              <a:rPr lang="en-US" smtClean="0"/>
              <a:t>9 May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912282" y="6032852"/>
            <a:ext cx="82317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3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GB" sz="1000" b="0" i="0" dirty="0" smtClean="0">
                <a:solidFill>
                  <a:srgbClr val="444444"/>
                </a:solidFill>
                <a:effectLst/>
              </a:rPr>
              <a:t>This project has received funding from the European Union’s Horizon 2020 research and innovation programme under grant agreement No 654168.</a:t>
            </a:r>
            <a:endParaRPr lang="en-GB" sz="1000" i="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33800" y="135467"/>
            <a:ext cx="541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2700" b="0" dirty="0" smtClean="0">
                <a:solidFill>
                  <a:schemeClr val="bg1"/>
                </a:solidFill>
                <a:latin typeface="+mn-lt"/>
              </a:rPr>
              <a:t>Advanced</a:t>
            </a:r>
            <a:r>
              <a:rPr lang="fr-CH" sz="2700" b="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CH" sz="2700" b="0" baseline="0" dirty="0" err="1" smtClean="0">
                <a:solidFill>
                  <a:schemeClr val="bg1"/>
                </a:solidFill>
                <a:latin typeface="+mn-lt"/>
              </a:rPr>
              <a:t>European</a:t>
            </a:r>
            <a:r>
              <a:rPr lang="fr-CH" sz="2700" b="0" baseline="0" dirty="0" smtClean="0">
                <a:solidFill>
                  <a:schemeClr val="bg1"/>
                </a:solidFill>
                <a:latin typeface="+mn-lt"/>
              </a:rPr>
              <a:t> Infrastructures</a:t>
            </a:r>
          </a:p>
          <a:p>
            <a:pPr algn="r"/>
            <a:r>
              <a:rPr lang="fr-CH" sz="2700" b="0" baseline="0" dirty="0" smtClean="0">
                <a:solidFill>
                  <a:schemeClr val="bg1"/>
                </a:solidFill>
                <a:latin typeface="+mn-lt"/>
              </a:rPr>
              <a:t>for Detectors at </a:t>
            </a:r>
            <a:r>
              <a:rPr lang="fr-CH" sz="2700" b="0" baseline="0" dirty="0" err="1" smtClean="0">
                <a:solidFill>
                  <a:schemeClr val="bg1"/>
                </a:solidFill>
                <a:latin typeface="+mn-lt"/>
              </a:rPr>
              <a:t>Accelerators</a:t>
            </a:r>
            <a:endParaRPr lang="en-GB" sz="2700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81000" y="5939374"/>
            <a:ext cx="531283" cy="35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3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BE937EF1-5E27-44A9-B871-6542F30F081F}" type="datetime3">
              <a:rPr lang="en-US" smtClean="0"/>
              <a:t>9 May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9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32A87FC3-EAAE-4A3B-9314-DDE4FFBE0A1B}" type="datetime3">
              <a:rPr lang="en-US" smtClean="0"/>
              <a:t>9 May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34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14" y="1290181"/>
            <a:ext cx="8666018" cy="4886789"/>
          </a:xfrm>
        </p:spPr>
        <p:txBody>
          <a:bodyPr/>
          <a:lstStyle>
            <a:lvl1pPr>
              <a:buClr>
                <a:srgbClr val="F2B53C"/>
              </a:buClr>
              <a:defRPr b="0">
                <a:solidFill>
                  <a:srgbClr val="171A6C"/>
                </a:solidFill>
              </a:defRPr>
            </a:lvl1pPr>
            <a:lvl2pPr>
              <a:buClr>
                <a:srgbClr val="F2B53C"/>
              </a:buClr>
              <a:defRPr b="0">
                <a:solidFill>
                  <a:srgbClr val="171A6C"/>
                </a:solidFill>
              </a:defRPr>
            </a:lvl2pPr>
            <a:lvl3pPr>
              <a:buClr>
                <a:srgbClr val="F2B53C"/>
              </a:buClr>
              <a:defRPr b="0">
                <a:solidFill>
                  <a:srgbClr val="171A6C"/>
                </a:solidFill>
              </a:defRPr>
            </a:lvl3pPr>
            <a:lvl4pPr>
              <a:buClr>
                <a:srgbClr val="F2B53C"/>
              </a:buClr>
              <a:defRPr b="0">
                <a:solidFill>
                  <a:srgbClr val="171A6C"/>
                </a:solidFill>
              </a:defRPr>
            </a:lvl4pPr>
            <a:lvl5pPr>
              <a:buClr>
                <a:srgbClr val="F2B53C"/>
              </a:buClr>
              <a:defRPr b="0">
                <a:solidFill>
                  <a:srgbClr val="171A6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" y="6356350"/>
            <a:ext cx="9143999" cy="5016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6914" y="6424612"/>
            <a:ext cx="1481819" cy="36512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1100">
                <a:solidFill>
                  <a:srgbClr val="171A6C"/>
                </a:solidFill>
              </a:defRPr>
            </a:lvl1pPr>
          </a:lstStyle>
          <a:p>
            <a:fld id="{B77521D4-B6A2-402E-A085-C880F30EB62E}" type="datetime3">
              <a:rPr lang="en-US" smtClean="0"/>
              <a:pPr/>
              <a:t>9 May 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033381" y="1"/>
            <a:ext cx="5005670" cy="107723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0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E5C1A8A6-A55F-4F98-B7EB-13D47285A1FE}" type="datetime3">
              <a:rPr lang="en-US" smtClean="0"/>
              <a:t>9 May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26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31AC57D9-8984-41BB-A9CE-EC121665631C}" type="datetime3">
              <a:rPr lang="en-US" smtClean="0"/>
              <a:t>9 May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CBD499CD-D135-4E2F-90DD-1CE571D7BCBA}" type="datetime3">
              <a:rPr lang="en-US" smtClean="0"/>
              <a:t>9 May 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10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FD1F1141-94BA-4429-B2C2-BEA9DF9ABCCF}" type="datetime3">
              <a:rPr lang="en-US" smtClean="0"/>
              <a:t>9 May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5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D97F96FE-9481-49EA-9681-9A8F194179A8}" type="datetime3">
              <a:rPr lang="en-US" smtClean="0"/>
              <a:t>9 May 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4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15604103-15D9-4C8A-AE7C-75C338439E56}" type="datetime3">
              <a:rPr lang="en-US" smtClean="0"/>
              <a:t>9 May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8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fld id="{D57C27AA-62AC-464F-AD69-9F162FDFBA42}" type="datetime3">
              <a:rPr lang="en-US" smtClean="0"/>
              <a:t>9 May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67" y="178689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291848"/>
            <a:ext cx="7886700" cy="288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" y="6356350"/>
            <a:ext cx="9143999" cy="501650"/>
          </a:xfrm>
          <a:prstGeom prst="rect">
            <a:avLst/>
          </a:prstGeom>
          <a:gradFill>
            <a:gsLst>
              <a:gs pos="2000">
                <a:schemeClr val="bg1"/>
              </a:gs>
              <a:gs pos="64000">
                <a:srgbClr val="2A2A7F"/>
              </a:gs>
              <a:gs pos="100000">
                <a:srgbClr val="2A2A7F"/>
              </a:gs>
            </a:gsLst>
            <a:lin ang="0" scaled="0"/>
          </a:gra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8070" y="6356350"/>
            <a:ext cx="715933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4456CD-832E-41F2-9893-C7650CCC53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" y="0"/>
            <a:ext cx="9143996" cy="1165397"/>
          </a:xfrm>
          <a:prstGeom prst="rect">
            <a:avLst/>
          </a:prstGeom>
          <a:gradFill>
            <a:gsLst>
              <a:gs pos="2000">
                <a:schemeClr val="bg1"/>
              </a:gs>
              <a:gs pos="64000">
                <a:srgbClr val="2A2A7F"/>
              </a:gs>
              <a:gs pos="100000">
                <a:srgbClr val="2A2A7F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8" y="106507"/>
            <a:ext cx="3619047" cy="9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14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/>
              <a:t>2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36913" y="6424612"/>
            <a:ext cx="973819" cy="365125"/>
          </a:xfrm>
        </p:spPr>
        <p:txBody>
          <a:bodyPr anchor="ctr"/>
          <a:lstStyle/>
          <a:p>
            <a:fld id="{34378CA6-008A-4B95-87F2-5A5ECC18892C}" type="datetime3">
              <a:rPr lang="en-US" sz="1100" smtClean="0"/>
              <a:t>9 May 2016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3602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IDA-2020">
      <a:dk1>
        <a:srgbClr val="171A6C"/>
      </a:dk1>
      <a:lt1>
        <a:srgbClr val="FFFFFF"/>
      </a:lt1>
      <a:dk2>
        <a:srgbClr val="FFFFFF"/>
      </a:dk2>
      <a:lt2>
        <a:srgbClr val="FFFFFF"/>
      </a:lt2>
      <a:accent1>
        <a:srgbClr val="171A6C"/>
      </a:accent1>
      <a:accent2>
        <a:srgbClr val="4246D6"/>
      </a:accent2>
      <a:accent3>
        <a:srgbClr val="8789E5"/>
      </a:accent3>
      <a:accent4>
        <a:srgbClr val="C0C2F1"/>
      </a:accent4>
      <a:accent5>
        <a:srgbClr val="F2B53C"/>
      </a:accent5>
      <a:accent6>
        <a:srgbClr val="F9DDA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DA-2020_PowerPoint template-master file" id="{9FCF5474-3BEE-4A2F-8627-4954CBBE91E0}" vid="{25C60E07-C0BA-4867-868D-16DD711DE6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AIDA-2020_PowerPoint template-master file</Template>
  <TotalTime>2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El Yacoubi</dc:creator>
  <cp:lastModifiedBy>Sabrina El Yacoubi</cp:lastModifiedBy>
  <cp:revision>1</cp:revision>
  <dcterms:created xsi:type="dcterms:W3CDTF">2016-05-09T08:38:51Z</dcterms:created>
  <dcterms:modified xsi:type="dcterms:W3CDTF">2016-05-09T08:41:11Z</dcterms:modified>
</cp:coreProperties>
</file>